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4"/>
  </p:notesMasterIdLst>
  <p:sldIdLst>
    <p:sldId id="256" r:id="rId2"/>
    <p:sldId id="260" r:id="rId3"/>
    <p:sldId id="261" r:id="rId4"/>
    <p:sldId id="257" r:id="rId5"/>
    <p:sldId id="265" r:id="rId6"/>
    <p:sldId id="275" r:id="rId7"/>
    <p:sldId id="266" r:id="rId8"/>
    <p:sldId id="270" r:id="rId9"/>
    <p:sldId id="264" r:id="rId10"/>
    <p:sldId id="267" r:id="rId11"/>
    <p:sldId id="271" r:id="rId12"/>
    <p:sldId id="272" r:id="rId13"/>
    <p:sldId id="262" r:id="rId14"/>
    <p:sldId id="263" r:id="rId15"/>
    <p:sldId id="273" r:id="rId16"/>
    <p:sldId id="274" r:id="rId17"/>
    <p:sldId id="269" r:id="rId18"/>
    <p:sldId id="258" r:id="rId19"/>
    <p:sldId id="259" r:id="rId20"/>
    <p:sldId id="268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3"/>
    <p:restoredTop sz="92197"/>
  </p:normalViewPr>
  <p:slideViewPr>
    <p:cSldViewPr snapToGrid="0" snapToObjects="1">
      <p:cViewPr varScale="1">
        <p:scale>
          <a:sx n="73" d="100"/>
          <a:sy n="73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39DE1-4D1F-4208-9A69-10A9E7DA4C06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537EF-2F88-4413-8F7D-9891EAE2B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6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9D5F3E-DBCD-3442-B90F-4B6F6C3E2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BEEF6C-F918-1346-85B1-A9EA0B55F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2507C3-03CD-F342-865A-F9D3BB7EB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BDD680-CE89-764E-B598-95B270808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608584-30FB-574B-B4D2-78F67BB1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9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CD4B2E-14A4-0749-ABF8-231DD30B8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3AB020-0C41-DC4A-9A73-169B6CDC5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7DBDCD-B788-3243-B957-5BDA4F22F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B29EDC-A88B-D44F-ACB6-B24EC2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313141-BCBB-7343-92E1-B43BB619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0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5917392-AB2B-834C-9DC0-1307C9B910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B17DF6-4565-AB4A-99F6-67D7A3AB1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518F97-8A83-CA4A-AE09-0FBCDDE2A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6166B2-D10A-8E49-BB57-F8CC820A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44216B-DB72-8F41-BB0A-B3390F5E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2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61644-26AD-5342-B994-E76E9761B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DACC2C-779D-0143-9BD2-B5EB3498B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99E55A-B926-004B-8A3C-09A2CF98A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BF7D30-1D52-BF4F-AC3E-9ED28309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392BB-5F03-F647-996C-9933466F6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8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9899D1-E371-0B41-AEB8-51228687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374B87-F6DE-454B-A388-DE33AF790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63461F-621F-7D4A-823E-98D843BFD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EF0E60-F4BB-5D47-AFBF-8C089E8B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EB92FE-4CE5-AD49-91CC-BF63D2A8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6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79EC17-0A4E-0048-835F-5B7A01528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9D8051-056F-EB41-92EF-A9A00146C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C1A9CE-6D54-6041-A637-38250A4D2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AC674F-50E4-3A42-9850-05102C30B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0C893E-744C-6B46-B2D2-DC1DC96C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12B5EE-29DD-BF4B-9A78-2FFE02406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2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1EFF6-C6E5-884F-B6E0-2FFD6858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9BD730-11AB-774A-B218-959713C04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0CD68F-35F0-D748-A103-4D6C69B32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CF3EBC-77B3-A943-86DF-865656025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282AC1-4DF9-BB42-BA91-D572404B8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3257380-F22E-3B4B-86B0-2C8A960B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C2DFAB1-4E02-8C42-B80B-DE0D38BA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EDD55E8-31AB-8B45-8F95-81D4D3DF6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5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96B2D8-A445-8A4C-A3F1-7DAF12B2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99C479-0E16-0743-BA87-0B8FBAAF8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8BD532-9379-0E41-BF73-91C72F23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49E695-0AF1-E64E-B35F-9085B206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5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C969140-AB75-A446-B565-C9F0BE28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98F9DA-111D-FD46-83E4-A117E834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FFF673-0737-2E49-9A21-5121C514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6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83F7C5-258A-BB4B-A14E-6733F8226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35C9EF-3D26-DB4C-8985-11BCFA1BB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68DC14-B41D-604F-9180-AA7CEF1B0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E4FE88-8491-C642-A086-DD3485BE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F148BB-C756-F04F-AA67-08990274D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8F4F6D-B5A1-EE49-97A2-0D98CCF88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5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EF2673-FF4D-4C42-BED3-B403710D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23E2E56-E633-2E4E-9965-CFE8B8765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84C940-82AE-5041-B4D7-E140F1FA1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28D560-6B40-9843-BA16-CB8DADFDE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B56D49-B937-3C43-B9CF-2F19B3A5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01812D-0491-0C47-9CE4-65F943FD8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1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B39BBA8-CAFE-F94E-8409-ADC47D6EF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7E031B-96F6-074E-A1ED-12B8C1E73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076BE1-78A6-CA4C-88EB-618343CD7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11/6/2022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6DF1C1-C9F1-6643-A48C-F1334B649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333890-27CE-F742-BD9A-1C3F4E40B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0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5D6279-41A7-B34A-887C-88BE186898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Toulon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27 novembre 1942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7B2F13-E258-484F-A44D-2C766E0900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5400" dirty="0">
                <a:latin typeface="+mj-lt"/>
              </a:rPr>
              <a:t>Le sabordage de la flotte </a:t>
            </a:r>
          </a:p>
        </p:txBody>
      </p:sp>
    </p:spTree>
    <p:extLst>
      <p:ext uri="{BB962C8B-B14F-4D97-AF65-F5344CB8AC3E}">
        <p14:creationId xmlns:p14="http://schemas.microsoft.com/office/powerpoint/2010/main" val="7590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F709E8E-5CE2-7247-86C2-F1A636E3E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112182"/>
            <a:ext cx="8576733" cy="569648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AF037FE-B3F3-1D4C-8CBD-07B03FE05EBB}"/>
              </a:ext>
            </a:extLst>
          </p:cNvPr>
          <p:cNvSpPr txBox="1"/>
          <p:nvPr/>
        </p:nvSpPr>
        <p:spPr>
          <a:xfrm>
            <a:off x="4546600" y="6104467"/>
            <a:ext cx="452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croiseur </a:t>
            </a:r>
            <a:r>
              <a:rPr lang="fr-FR" i="1" dirty="0"/>
              <a:t>Marseillaise</a:t>
            </a:r>
            <a:r>
              <a:rPr lang="fr-FR" dirty="0"/>
              <a:t> sabordé</a:t>
            </a:r>
          </a:p>
        </p:txBody>
      </p:sp>
    </p:spTree>
    <p:extLst>
      <p:ext uri="{BB962C8B-B14F-4D97-AF65-F5344CB8AC3E}">
        <p14:creationId xmlns:p14="http://schemas.microsoft.com/office/powerpoint/2010/main" val="27677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CC34E6-D32B-D548-A397-A6A5614A9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" y="292067"/>
            <a:ext cx="10000847" cy="63966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B320391-C9EC-A54A-B0C4-1751B3AD21DB}"/>
              </a:ext>
            </a:extLst>
          </p:cNvPr>
          <p:cNvSpPr txBox="1"/>
          <p:nvPr/>
        </p:nvSpPr>
        <p:spPr>
          <a:xfrm>
            <a:off x="10397067" y="2616200"/>
            <a:ext cx="1710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Panzer IV de la 7</a:t>
            </a:r>
            <a:r>
              <a:rPr lang="fr-FR" baseline="30000" dirty="0"/>
              <a:t>ème</a:t>
            </a:r>
            <a:r>
              <a:rPr lang="fr-FR" dirty="0"/>
              <a:t> </a:t>
            </a:r>
            <a:r>
              <a:rPr lang="fr-FR" i="1" dirty="0" err="1"/>
              <a:t>Panzerdivision</a:t>
            </a:r>
            <a:r>
              <a:rPr lang="fr-FR" dirty="0"/>
              <a:t> devant un croiseur sabordé</a:t>
            </a:r>
          </a:p>
        </p:txBody>
      </p:sp>
    </p:spTree>
    <p:extLst>
      <p:ext uri="{BB962C8B-B14F-4D97-AF65-F5344CB8AC3E}">
        <p14:creationId xmlns:p14="http://schemas.microsoft.com/office/powerpoint/2010/main" val="34367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3951823-56F4-E447-AC47-6CBEAB697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4" y="112183"/>
            <a:ext cx="10769600" cy="65829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2A87597-5F4F-4B45-A213-66121D0359A2}"/>
              </a:ext>
            </a:extLst>
          </p:cNvPr>
          <p:cNvSpPr txBox="1"/>
          <p:nvPr/>
        </p:nvSpPr>
        <p:spPr>
          <a:xfrm>
            <a:off x="5816601" y="6223000"/>
            <a:ext cx="5147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Panzer IV devant le </a:t>
            </a:r>
            <a:r>
              <a:rPr lang="fr-FR" i="1" dirty="0">
                <a:solidFill>
                  <a:schemeClr val="bg1"/>
                </a:solidFill>
              </a:rPr>
              <a:t>Strasbourg</a:t>
            </a:r>
            <a:r>
              <a:rPr lang="fr-FR" dirty="0">
                <a:solidFill>
                  <a:schemeClr val="bg1"/>
                </a:solidFill>
              </a:rPr>
              <a:t> sabordé</a:t>
            </a:r>
          </a:p>
        </p:txBody>
      </p:sp>
    </p:spTree>
    <p:extLst>
      <p:ext uri="{BB962C8B-B14F-4D97-AF65-F5344CB8AC3E}">
        <p14:creationId xmlns:p14="http://schemas.microsoft.com/office/powerpoint/2010/main" val="11991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80AC9CD-45C4-E547-B47C-7CC1A938E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74650"/>
            <a:ext cx="10160000" cy="61087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3D8F82D-649E-FC48-8C19-900431DBCE3A}"/>
              </a:ext>
            </a:extLst>
          </p:cNvPr>
          <p:cNvSpPr txBox="1"/>
          <p:nvPr/>
        </p:nvSpPr>
        <p:spPr>
          <a:xfrm>
            <a:off x="7806267" y="6045200"/>
            <a:ext cx="403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contre-torpilleur </a:t>
            </a:r>
            <a:r>
              <a:rPr lang="fr-FR" i="1" dirty="0"/>
              <a:t>Tartu</a:t>
            </a:r>
            <a:r>
              <a:rPr lang="fr-FR" dirty="0"/>
              <a:t> (1940)</a:t>
            </a:r>
          </a:p>
        </p:txBody>
      </p:sp>
    </p:spTree>
    <p:extLst>
      <p:ext uri="{BB962C8B-B14F-4D97-AF65-F5344CB8AC3E}">
        <p14:creationId xmlns:p14="http://schemas.microsoft.com/office/powerpoint/2010/main" val="33443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D042A31-5361-414D-9539-100DCA9DC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51" y="0"/>
            <a:ext cx="10719897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AA28934-2B0F-F447-87D7-D3F8BE05A713}"/>
              </a:ext>
            </a:extLst>
          </p:cNvPr>
          <p:cNvSpPr txBox="1"/>
          <p:nvPr/>
        </p:nvSpPr>
        <p:spPr>
          <a:xfrm>
            <a:off x="7584682" y="6063734"/>
            <a:ext cx="6028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contre-torpilleur </a:t>
            </a:r>
            <a:r>
              <a:rPr lang="fr-FR" i="1" dirty="0">
                <a:solidFill>
                  <a:schemeClr val="bg1"/>
                </a:solidFill>
              </a:rPr>
              <a:t>Tartu </a:t>
            </a:r>
            <a:r>
              <a:rPr lang="fr-FR" dirty="0" smtClean="0">
                <a:solidFill>
                  <a:schemeClr val="bg1"/>
                </a:solidFill>
              </a:rPr>
              <a:t>sabordé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2C18B74-6A4F-1F4A-ACDB-04099B01D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87" y="338665"/>
            <a:ext cx="4824191" cy="615526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288CFD4-9944-A849-814E-27D3D3888762}"/>
              </a:ext>
            </a:extLst>
          </p:cNvPr>
          <p:cNvSpPr txBox="1"/>
          <p:nvPr/>
        </p:nvSpPr>
        <p:spPr>
          <a:xfrm>
            <a:off x="5528733" y="2099733"/>
            <a:ext cx="492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Toulon, 27 novembre 1942, </a:t>
            </a:r>
          </a:p>
          <a:p>
            <a:r>
              <a:rPr lang="fr-FR" dirty="0"/>
              <a:t>photographie aérienne RAF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EF46E67-2CDB-B546-B985-754BB2A61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268" y="3318933"/>
            <a:ext cx="4413332" cy="280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3A89571-ED13-D84D-8055-2928BCC6E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507475"/>
            <a:ext cx="9872133" cy="469395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1494A13-DF17-474E-B13D-E574C2732D47}"/>
              </a:ext>
            </a:extLst>
          </p:cNvPr>
          <p:cNvSpPr txBox="1"/>
          <p:nvPr/>
        </p:nvSpPr>
        <p:spPr>
          <a:xfrm>
            <a:off x="3403600" y="5757333"/>
            <a:ext cx="695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quai du port de Toulon (novembre 1942)</a:t>
            </a:r>
          </a:p>
        </p:txBody>
      </p:sp>
    </p:spTree>
    <p:extLst>
      <p:ext uri="{BB962C8B-B14F-4D97-AF65-F5344CB8AC3E}">
        <p14:creationId xmlns:p14="http://schemas.microsoft.com/office/powerpoint/2010/main" val="36829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413AFA9-F357-CB46-842E-BEC95A8EB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2" y="338766"/>
            <a:ext cx="5667197" cy="628216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4A5B7DD-6476-264F-AAAD-1A172C9DC33F}"/>
              </a:ext>
            </a:extLst>
          </p:cNvPr>
          <p:cNvSpPr txBox="1"/>
          <p:nvPr/>
        </p:nvSpPr>
        <p:spPr>
          <a:xfrm>
            <a:off x="6942667" y="2404533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sous-marin </a:t>
            </a:r>
            <a:r>
              <a:rPr lang="fr-FR" i="1" dirty="0"/>
              <a:t>Casablanca</a:t>
            </a:r>
            <a:r>
              <a:rPr lang="fr-FR" dirty="0"/>
              <a:t> à Alger </a:t>
            </a:r>
            <a:r>
              <a:rPr lang="fr-FR" dirty="0" smtClean="0"/>
              <a:t>(décembre 1943)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82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B239DE-C8C2-9941-8B4D-B4592AA0B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846" y="0"/>
            <a:ext cx="4220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0011374-1518-704C-9DF9-F95AA8B24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092" y="4690534"/>
            <a:ext cx="1663700" cy="18288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6BDCFFC-1587-2146-B516-BB2CC0A00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092" y="152400"/>
            <a:ext cx="4984690" cy="332105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B584015-BC9E-A040-965C-88D731F10DD9}"/>
              </a:ext>
            </a:extLst>
          </p:cNvPr>
          <p:cNvSpPr txBox="1"/>
          <p:nvPr/>
        </p:nvSpPr>
        <p:spPr>
          <a:xfrm>
            <a:off x="6951134" y="3674533"/>
            <a:ext cx="4563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L’amiral Darlan préside une cérémonie militaire (Alger, novembre 1942)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87669B5-52C9-D544-ACF6-4E9A8591BC50}"/>
              </a:ext>
            </a:extLst>
          </p:cNvPr>
          <p:cNvSpPr txBox="1"/>
          <p:nvPr/>
        </p:nvSpPr>
        <p:spPr>
          <a:xfrm>
            <a:off x="10038716" y="5042006"/>
            <a:ext cx="1761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L’amiral Darlan et le général Eisenhower (Alger, décembre 1942)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3268673-F01C-2D48-815E-BA90BADAB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85" y="152400"/>
            <a:ext cx="3979450" cy="64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BCE36B7-B678-2C44-98EB-74AAD1643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3" y="339101"/>
            <a:ext cx="9153854" cy="62818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9E5DDC2-C4AA-964A-B5D9-D6378964A41B}"/>
              </a:ext>
            </a:extLst>
          </p:cNvPr>
          <p:cNvSpPr txBox="1"/>
          <p:nvPr/>
        </p:nvSpPr>
        <p:spPr>
          <a:xfrm>
            <a:off x="9914467" y="2362200"/>
            <a:ext cx="2091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rade de Toulon (27 novembre 1942)</a:t>
            </a:r>
          </a:p>
        </p:txBody>
      </p:sp>
    </p:spTree>
    <p:extLst>
      <p:ext uri="{BB962C8B-B14F-4D97-AF65-F5344CB8AC3E}">
        <p14:creationId xmlns:p14="http://schemas.microsoft.com/office/powerpoint/2010/main" val="13298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4B20810-804B-CB4E-AD11-9635E67A1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7" y="239886"/>
            <a:ext cx="8826168" cy="621171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525B4DC-E9D2-A24A-A6B2-D98C24F18D9D}"/>
              </a:ext>
            </a:extLst>
          </p:cNvPr>
          <p:cNvSpPr txBox="1"/>
          <p:nvPr/>
        </p:nvSpPr>
        <p:spPr>
          <a:xfrm>
            <a:off x="9423400" y="2082800"/>
            <a:ext cx="2523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général de Gaulle (Albert Hall, 11 novembre 1942)</a:t>
            </a:r>
          </a:p>
        </p:txBody>
      </p:sp>
    </p:spTree>
    <p:extLst>
      <p:ext uri="{BB962C8B-B14F-4D97-AF65-F5344CB8AC3E}">
        <p14:creationId xmlns:p14="http://schemas.microsoft.com/office/powerpoint/2010/main" val="4408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222069"/>
            <a:ext cx="4872446" cy="646611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1441" y="5408023"/>
            <a:ext cx="339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capitaine de vaisseau </a:t>
            </a:r>
          </a:p>
          <a:p>
            <a:r>
              <a:rPr lang="fr-FR" dirty="0" smtClean="0"/>
              <a:t>Jacques Trolley de Prévaux (1940)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7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7" y="78378"/>
            <a:ext cx="3866029" cy="670124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flipH="1">
            <a:off x="163284" y="5826034"/>
            <a:ext cx="4016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lieutenant de </a:t>
            </a:r>
            <a:r>
              <a:rPr lang="fr-FR" smtClean="0"/>
              <a:t>vaisseau </a:t>
            </a:r>
            <a:endParaRPr lang="fr-FR" smtClean="0"/>
          </a:p>
          <a:p>
            <a:r>
              <a:rPr lang="fr-FR" smtClean="0"/>
              <a:t>François Drogou </a:t>
            </a:r>
            <a:r>
              <a:rPr lang="fr-FR" dirty="0" smtClean="0"/>
              <a:t>(1940)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88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114B707-C384-A54B-B769-8DA2A429D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43933"/>
            <a:ext cx="10160000" cy="64516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093EAEB-94F6-124F-84CA-7FB77386C445}"/>
              </a:ext>
            </a:extLst>
          </p:cNvPr>
          <p:cNvSpPr txBox="1"/>
          <p:nvPr/>
        </p:nvSpPr>
        <p:spPr>
          <a:xfrm>
            <a:off x="10778066" y="3149600"/>
            <a:ext cx="1261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rade de Toulon (bilan du sabordage)</a:t>
            </a:r>
          </a:p>
        </p:txBody>
      </p:sp>
    </p:spTree>
    <p:extLst>
      <p:ext uri="{BB962C8B-B14F-4D97-AF65-F5344CB8AC3E}">
        <p14:creationId xmlns:p14="http://schemas.microsoft.com/office/powerpoint/2010/main" val="41138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3E1FB97-6CAB-3949-8F47-FA07C585E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85" y="533399"/>
            <a:ext cx="8262257" cy="57980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CEE36AA-4FFC-A24F-B3EB-E615EB15F11C}"/>
              </a:ext>
            </a:extLst>
          </p:cNvPr>
          <p:cNvSpPr txBox="1"/>
          <p:nvPr/>
        </p:nvSpPr>
        <p:spPr>
          <a:xfrm>
            <a:off x="9544050" y="2408464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 droite à gauche : </a:t>
            </a:r>
          </a:p>
          <a:p>
            <a:r>
              <a:rPr lang="fr-FR" i="1" dirty="0"/>
              <a:t>Strasbourg, Colbert, Algérie, Marseillaise</a:t>
            </a:r>
          </a:p>
        </p:txBody>
      </p:sp>
    </p:spTree>
    <p:extLst>
      <p:ext uri="{BB962C8B-B14F-4D97-AF65-F5344CB8AC3E}">
        <p14:creationId xmlns:p14="http://schemas.microsoft.com/office/powerpoint/2010/main" val="31706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DB76589-ED6A-F74B-BE76-58F5DE11B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49" y="220133"/>
            <a:ext cx="4612018" cy="29273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7DE58F6-879C-044A-8943-CEB73B09834B}"/>
              </a:ext>
            </a:extLst>
          </p:cNvPr>
          <p:cNvSpPr txBox="1"/>
          <p:nvPr/>
        </p:nvSpPr>
        <p:spPr>
          <a:xfrm>
            <a:off x="152400" y="3318933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croiseur de bataille </a:t>
            </a:r>
            <a:r>
              <a:rPr lang="fr-FR" i="1" dirty="0"/>
              <a:t>Dunkerque</a:t>
            </a:r>
            <a:r>
              <a:rPr lang="fr-FR" dirty="0"/>
              <a:t> (1939)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07A163A-CC6E-5A44-9A1B-F4E0E1253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667" y="220134"/>
            <a:ext cx="5274732" cy="30021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8A2E084-C05D-D641-9851-28030DE45255}"/>
              </a:ext>
            </a:extLst>
          </p:cNvPr>
          <p:cNvSpPr txBox="1"/>
          <p:nvPr/>
        </p:nvSpPr>
        <p:spPr>
          <a:xfrm>
            <a:off x="5926666" y="3365099"/>
            <a:ext cx="6265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croiseur de bataille </a:t>
            </a:r>
            <a:r>
              <a:rPr lang="fr-FR" i="1" dirty="0"/>
              <a:t>Dunkerque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dans </a:t>
            </a:r>
            <a:r>
              <a:rPr lang="fr-FR" dirty="0"/>
              <a:t>le grand bassin Vauban </a:t>
            </a:r>
            <a:r>
              <a:rPr lang="fr-FR" dirty="0" smtClean="0"/>
              <a:t>(27 novembre 1942)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73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69817"/>
            <a:ext cx="10058400" cy="645305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02673" y="5682343"/>
            <a:ext cx="420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croiseur de bataille Strasbourg (1939)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01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40B48C0-7333-6F4F-B317-EE5B7CCCB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33" y="237698"/>
            <a:ext cx="9740899" cy="557057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7064908-9E83-2C49-88F6-66EFEC253218}"/>
              </a:ext>
            </a:extLst>
          </p:cNvPr>
          <p:cNvSpPr txBox="1"/>
          <p:nvPr/>
        </p:nvSpPr>
        <p:spPr>
          <a:xfrm>
            <a:off x="2633133" y="6087533"/>
            <a:ext cx="424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croiseur de bataille </a:t>
            </a:r>
            <a:r>
              <a:rPr lang="fr-FR" i="1" dirty="0"/>
              <a:t>Strasbourg</a:t>
            </a:r>
            <a:r>
              <a:rPr lang="fr-FR" dirty="0"/>
              <a:t> </a:t>
            </a:r>
            <a:r>
              <a:rPr lang="fr-FR" dirty="0" smtClean="0"/>
              <a:t>sabordé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73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F439255-374C-9348-8CC5-6AC755D4C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9" y="126999"/>
            <a:ext cx="9426713" cy="647207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C632BA9-901C-B149-A961-FCFE1C234EAF}"/>
              </a:ext>
            </a:extLst>
          </p:cNvPr>
          <p:cNvSpPr txBox="1"/>
          <p:nvPr/>
        </p:nvSpPr>
        <p:spPr>
          <a:xfrm>
            <a:off x="9750938" y="1727200"/>
            <a:ext cx="217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croiseurs en </a:t>
            </a:r>
            <a:r>
              <a:rPr lang="fr-FR" dirty="0" smtClean="0"/>
              <a:t>feu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65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910D5BC-B6F6-8F4E-B545-ED767BA88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99" y="249766"/>
            <a:ext cx="8432801" cy="566382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78A05BC-A576-B449-BBB8-785F2BC05482}"/>
              </a:ext>
            </a:extLst>
          </p:cNvPr>
          <p:cNvSpPr txBox="1"/>
          <p:nvPr/>
        </p:nvSpPr>
        <p:spPr>
          <a:xfrm>
            <a:off x="2260600" y="6062134"/>
            <a:ext cx="306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croiseur </a:t>
            </a:r>
            <a:r>
              <a:rPr lang="fr-FR" i="1" dirty="0"/>
              <a:t>Colbert</a:t>
            </a:r>
            <a:r>
              <a:rPr lang="fr-FR" dirty="0"/>
              <a:t> sabordé</a:t>
            </a:r>
          </a:p>
        </p:txBody>
      </p:sp>
    </p:spTree>
    <p:extLst>
      <p:ext uri="{BB962C8B-B14F-4D97-AF65-F5344CB8AC3E}">
        <p14:creationId xmlns:p14="http://schemas.microsoft.com/office/powerpoint/2010/main" val="4654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205</Words>
  <Application>Microsoft Office PowerPoint</Application>
  <PresentationFormat>Grand écran</PresentationFormat>
  <Paragraphs>29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Thème Office</vt:lpstr>
      <vt:lpstr>    Toulon  27 novembre 1942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Toulon 27 novembre 1942 </dc:title>
  <dc:creator>Céline Borel</dc:creator>
  <cp:lastModifiedBy>TRISTAN LECOQ</cp:lastModifiedBy>
  <cp:revision>10</cp:revision>
  <dcterms:created xsi:type="dcterms:W3CDTF">2022-11-02T06:50:51Z</dcterms:created>
  <dcterms:modified xsi:type="dcterms:W3CDTF">2022-11-06T11:47:42Z</dcterms:modified>
</cp:coreProperties>
</file>